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Ilyas Ahmed" userId="5b5322b3ec0054e8" providerId="LiveId" clId="{2EBF535F-617D-4C59-8C00-7A3AA0383CA2}"/>
    <pc:docChg chg="custSel addSld modSld">
      <pc:chgData name="Mohammed Ilyas Ahmed" userId="5b5322b3ec0054e8" providerId="LiveId" clId="{2EBF535F-617D-4C59-8C00-7A3AA0383CA2}" dt="2023-03-08T03:11:48.169" v="16" actId="20577"/>
      <pc:docMkLst>
        <pc:docMk/>
      </pc:docMkLst>
      <pc:sldChg chg="modSp mod">
        <pc:chgData name="Mohammed Ilyas Ahmed" userId="5b5322b3ec0054e8" providerId="LiveId" clId="{2EBF535F-617D-4C59-8C00-7A3AA0383CA2}" dt="2023-03-08T03:11:48.169" v="16" actId="20577"/>
        <pc:sldMkLst>
          <pc:docMk/>
          <pc:sldMk cId="3987908321" sldId="270"/>
        </pc:sldMkLst>
        <pc:spChg chg="mod">
          <ac:chgData name="Mohammed Ilyas Ahmed" userId="5b5322b3ec0054e8" providerId="LiveId" clId="{2EBF535F-617D-4C59-8C00-7A3AA0383CA2}" dt="2023-03-08T03:11:48.169" v="16" actId="20577"/>
          <ac:spMkLst>
            <pc:docMk/>
            <pc:sldMk cId="3987908321" sldId="270"/>
            <ac:spMk id="2" creationId="{41BF8195-348B-DF2D-8F96-A5A80F523CE8}"/>
          </ac:spMkLst>
        </pc:spChg>
      </pc:sldChg>
      <pc:sldChg chg="addSp delSp modSp new mod">
        <pc:chgData name="Mohammed Ilyas Ahmed" userId="5b5322b3ec0054e8" providerId="LiveId" clId="{2EBF535F-617D-4C59-8C00-7A3AA0383CA2}" dt="2023-03-08T03:02:57.341" v="13" actId="14100"/>
        <pc:sldMkLst>
          <pc:docMk/>
          <pc:sldMk cId="414814433" sldId="274"/>
        </pc:sldMkLst>
        <pc:picChg chg="add del mod">
          <ac:chgData name="Mohammed Ilyas Ahmed" userId="5b5322b3ec0054e8" providerId="LiveId" clId="{2EBF535F-617D-4C59-8C00-7A3AA0383CA2}" dt="2023-03-08T03:02:48.931" v="9" actId="478"/>
          <ac:picMkLst>
            <pc:docMk/>
            <pc:sldMk cId="414814433" sldId="274"/>
            <ac:picMk id="5" creationId="{3330F493-7A8D-99C9-323A-7A75A845DA61}"/>
          </ac:picMkLst>
        </pc:picChg>
        <pc:picChg chg="add mod">
          <ac:chgData name="Mohammed Ilyas Ahmed" userId="5b5322b3ec0054e8" providerId="LiveId" clId="{2EBF535F-617D-4C59-8C00-7A3AA0383CA2}" dt="2023-03-08T03:02:57.341" v="13" actId="14100"/>
          <ac:picMkLst>
            <pc:docMk/>
            <pc:sldMk cId="414814433" sldId="274"/>
            <ac:picMk id="7" creationId="{D95B3EF7-2FD5-A9A7-23FD-BF07D02514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BF2F-DEAB-7705-606A-6D4C91633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C72D8-5ECD-0BE8-E4E0-ED91388DB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F821-15BA-D420-0C6F-C7CEBCE4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C1D7-AFB4-582D-1643-A94182F5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8527E-DEA3-8BDD-BA8B-4378730C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79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1003-6701-B59A-071B-4E98EE52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719AA-6556-9932-8222-D25133B4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5D9D-90E5-CBC8-90FA-333D960F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7E964-1135-987C-B8E7-BB2ABBD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BD58-BABB-845A-A886-1D17BDC7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3AEB6-2017-A6C9-C876-433B8ECCC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B5F60-8E67-910B-CAB2-71F8EC07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F3DD1-3882-66AF-6CC7-C033E77E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B0E81-E82A-1CD1-7F05-13F68C82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91B4-2372-5428-7BF7-B73748DD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41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4B15-423B-6A9C-3208-C89D1A62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D9CA-EF87-D8ED-DB0A-4F5FC7EA4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6022-E4EC-9DBF-2E36-908EA875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C75E-826B-8A38-449F-9A3DC5B2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6DF1-F4E6-3323-7646-C40BE0D4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41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6903-C449-CA12-4586-1EC140E0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6225D-0CA6-494C-14CA-1E963D6F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AC208-C34E-758F-8401-736D4BCD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185FE-5780-3C47-CFC9-26C0CB73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40C3-5007-14C1-279F-B5D8E631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50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8752-077C-A5A1-EFD9-A21AFC4A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5D695-C2F9-20DA-38AA-E773B4159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7CFCD-493A-13C7-1FEF-B81FA33AD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E7B18-E941-01CC-8200-E6EA8D1E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CFDF-3C09-4B84-A2BC-AAAF9EF7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E887E-29AE-B628-5D56-92D73DE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98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5C18-8449-2B54-4091-CD935B43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A6AC8-A7BD-74FC-7D3B-8A7831C07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1605D-4FE7-954F-FAFC-1DE25DBA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194F-932A-E2F2-43A1-905F4448A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13366-05E6-E223-5C25-75F2787BA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AF25B-E1A3-4D60-68AC-CA0212EE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279EE-259F-4C6D-1034-45E435A2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2E2855-2D32-6A64-F08E-292B4331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5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3499-49D9-05AD-39AB-C368FFF0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91612-6564-1B6B-A279-D569851F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56269-A60F-BD90-DE37-CC950992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19F08-C810-4773-0023-8250FA1F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58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97AE2-B794-7D37-BF2A-A21124E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C2C22-DA3D-FA4A-3285-C2E6CAE2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63D2-6A42-DD47-EC41-961C56D9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79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7A4E-9F0F-CDD7-E32F-A5782708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02EC-6C0E-CCCE-9B6A-8C6C5157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760FE-6E21-8038-0723-596F6F369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16960-8407-2739-69C2-1115FDC53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44DBD-C559-EDF3-3E8E-4274BBC3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7D7E0-C7BA-F5A2-7E7C-F98ED16C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0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C8B0-D0EF-8302-1A7D-B56EFC2A7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CAF133-CCC8-7397-54B7-46DBEA915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729D3-42A1-B96E-7149-BE62C8A93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F03E7-41EB-44EC-B2EB-572AA246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91A0D-7C17-2BA3-EBA6-2D75DCF9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9378C-FB4C-6D21-BDA9-2F5E7F04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63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BA811-ABC0-F155-6875-B864F628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F474-1434-ECF6-F850-17018742C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DC1C6-BAB3-0165-E4B7-C94A1FF559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741FD-07AC-463C-9922-513C71CFD56B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2BB1-E281-B266-A600-23963D9A5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51DD-7669-3C15-C86B-F0CB21C34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B95A6-BC57-4558-98EB-CEA0C47E8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96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A01E-CF8D-178C-C163-B5CB46FAB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E14BB-72EA-93AF-E53D-D395311D9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D72FE-5D4E-F0DE-A038-118054D5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97"/>
            <a:ext cx="12191999" cy="68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D011-16D4-D72C-FFA7-8EEB5BE0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BB11-0698-88F1-1807-EA0C452E7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5788B-9775-CCA9-B715-6F5E32DB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" y="276289"/>
            <a:ext cx="11748672" cy="63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53-3F2F-60A1-8622-61ADF727A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A1B54-300C-A6E1-3EF4-048D0E39A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DEE74-DCA1-99FA-D657-66CA9ADC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7D31-37E8-12C4-5A7C-2F1C44D0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B8CC65-5CD4-D3CF-FD22-15059E486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66" y="269507"/>
            <a:ext cx="11058449" cy="5887928"/>
          </a:xfrm>
        </p:spPr>
      </p:pic>
    </p:spTree>
    <p:extLst>
      <p:ext uri="{BB962C8B-B14F-4D97-AF65-F5344CB8AC3E}">
        <p14:creationId xmlns:p14="http://schemas.microsoft.com/office/powerpoint/2010/main" val="38232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00C2-7242-5362-3AAB-D12B4624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2BB10-9ED5-381F-DFE6-92A1B12BE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88" y="250256"/>
            <a:ext cx="11050399" cy="6128062"/>
          </a:xfrm>
        </p:spPr>
      </p:pic>
    </p:spTree>
    <p:extLst>
      <p:ext uri="{BB962C8B-B14F-4D97-AF65-F5344CB8AC3E}">
        <p14:creationId xmlns:p14="http://schemas.microsoft.com/office/powerpoint/2010/main" val="191872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4ADD-6289-0CE5-B372-16AF67D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A06C5-F29E-38EF-25D3-0E0BFEA06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7" y="269507"/>
            <a:ext cx="12002704" cy="5938788"/>
          </a:xfrm>
        </p:spPr>
      </p:pic>
    </p:spTree>
    <p:extLst>
      <p:ext uri="{BB962C8B-B14F-4D97-AF65-F5344CB8AC3E}">
        <p14:creationId xmlns:p14="http://schemas.microsoft.com/office/powerpoint/2010/main" val="233708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8195-348B-DF2D-8F96-A5A80F5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67D7B-D266-298C-8BD6-10111021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4D4D6-D4E5-FB0F-B4D3-BD4B3A5B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8" y="365125"/>
            <a:ext cx="11112306" cy="61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0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2B12-122A-4AC4-E4C0-A5F9BE3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C7BA4-D505-AF77-4AB8-E84DA2EE1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2" y="250257"/>
            <a:ext cx="11815935" cy="5900286"/>
          </a:xfrm>
        </p:spPr>
      </p:pic>
    </p:spTree>
    <p:extLst>
      <p:ext uri="{BB962C8B-B14F-4D97-AF65-F5344CB8AC3E}">
        <p14:creationId xmlns:p14="http://schemas.microsoft.com/office/powerpoint/2010/main" val="89170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8FDB-D88D-9078-5AED-0EB3A710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C0CC1-9169-CE20-A685-3B96FBEDD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35" y="279131"/>
            <a:ext cx="10761065" cy="5990447"/>
          </a:xfrm>
        </p:spPr>
      </p:pic>
    </p:spTree>
    <p:extLst>
      <p:ext uri="{BB962C8B-B14F-4D97-AF65-F5344CB8AC3E}">
        <p14:creationId xmlns:p14="http://schemas.microsoft.com/office/powerpoint/2010/main" val="30730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A4A3-C651-F036-EAF1-A0FD6CD0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B0BF-EC32-B0A1-0C1B-DD935C6C2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3589C-ADBD-711D-9FBB-1CD6A1BC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6" y="365124"/>
            <a:ext cx="11441140" cy="6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7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9C88-2F46-2BEB-C655-C3A0AB2D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4DDE2-B0DF-9DB0-5BCB-2AA5A7247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B3EF7-2FD5-A9A7-23FD-BF07D025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03" y="268997"/>
            <a:ext cx="11247245" cy="60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C193-62D5-9403-54B8-61D1D3351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935D-D583-C1F8-FCAC-6B9B37865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A5DEA-E43C-0796-95EE-0BCFED7D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86693"/>
            <a:ext cx="12127831" cy="64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8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3036F-98B9-7C4B-8064-25D1D67E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9D81-A006-29F8-8FE7-CA1FBA6B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323E3-1C09-0354-CFEA-DBC8A35D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9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D791-86FD-91BD-489C-74DD0185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A06C4-6D79-1C7A-1027-9DAC60B65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2A62E-C458-4E71-FDEB-C1AE801B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9" y="86627"/>
            <a:ext cx="11880192" cy="66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4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A7F9-8568-03AF-7BE1-DBC1D92D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B5AC-7374-3AD2-E2A2-AB8611E75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F1CDE-5FC0-C99F-CF9F-D5011D9A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0" y="306514"/>
            <a:ext cx="11539060" cy="62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7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3329-9998-ED91-7DA3-1992B103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AF2D-EAD2-55B9-2684-95219039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75B08-9BCF-4DFC-8BAA-AFCEBCCB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4"/>
            <a:ext cx="12191999" cy="68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3664-7217-C0B0-8D5F-781D81AE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7BB3-0DF1-47C0-0D9C-1EC359DCA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C3CA0-61A8-940C-CA8F-FE801C65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9" y="365125"/>
            <a:ext cx="11675785" cy="59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426E-39EE-1B83-16F1-D70FB835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9308-7FB2-FC2D-5DCA-83A9F3D5B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BB7F0-8F7F-737C-1B89-912FF3A3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8" y="273021"/>
            <a:ext cx="11760851" cy="63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28AC-D2F2-9D71-F115-0BDF6607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6BB2-AFEA-9EC4-3AA0-2F9AB0E8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EBDED-AFBE-DA95-CF43-474A5AAA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8180"/>
            <a:ext cx="12233708" cy="68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9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Ilyas Ahmed</dc:creator>
  <cp:lastModifiedBy>Mohammed Ilyas Ahmed</cp:lastModifiedBy>
  <cp:revision>1</cp:revision>
  <dcterms:created xsi:type="dcterms:W3CDTF">2023-03-05T21:04:47Z</dcterms:created>
  <dcterms:modified xsi:type="dcterms:W3CDTF">2023-03-08T03:19:04Z</dcterms:modified>
</cp:coreProperties>
</file>